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снегири.png"/>
          <p:cNvPicPr>
            <a:picLocks noChangeAspect="1"/>
          </p:cNvPicPr>
          <p:nvPr userDrawn="1"/>
        </p:nvPicPr>
        <p:blipFill>
          <a:blip r:embed="rId2" cstate="print"/>
          <a:srcRect r="5492"/>
          <a:stretch>
            <a:fillRect/>
          </a:stretch>
        </p:blipFill>
        <p:spPr>
          <a:xfrm>
            <a:off x="5242552" y="4643446"/>
            <a:ext cx="3687166" cy="1719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avatanplus.com.jp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14282" y="214291"/>
            <a:ext cx="8715436" cy="642941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Dell</dc:creator>
  <cp:lastModifiedBy>Dell</cp:lastModifiedBy>
  <cp:revision>4</cp:revision>
  <dcterms:created xsi:type="dcterms:W3CDTF">2017-02-22T16:50:15Z</dcterms:created>
  <dcterms:modified xsi:type="dcterms:W3CDTF">2017-02-22T17:24:58Z</dcterms:modified>
</cp:coreProperties>
</file>