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9900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142844" y="142852"/>
            <a:ext cx="1000132" cy="6572296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1285852" y="142852"/>
            <a:ext cx="7715304" cy="6572296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74638"/>
            <a:ext cx="718663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00166" y="1600200"/>
            <a:ext cx="718663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11" name="Рисунок 10" descr="ATbj8AKkc.png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214283" y="214291"/>
            <a:ext cx="857256" cy="928694"/>
          </a:xfrm>
          <a:prstGeom prst="rect">
            <a:avLst/>
          </a:prstGeom>
        </p:spPr>
      </p:pic>
      <p:pic>
        <p:nvPicPr>
          <p:cNvPr id="12" name="Рисунок 11" descr="ATbj8AKkc.png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214283" y="1285860"/>
            <a:ext cx="857256" cy="928694"/>
          </a:xfrm>
          <a:prstGeom prst="rect">
            <a:avLst/>
          </a:prstGeom>
        </p:spPr>
      </p:pic>
      <p:pic>
        <p:nvPicPr>
          <p:cNvPr id="13" name="Рисунок 12" descr="ATbj8AKkc.png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214282" y="2357430"/>
            <a:ext cx="857256" cy="928694"/>
          </a:xfrm>
          <a:prstGeom prst="rect">
            <a:avLst/>
          </a:prstGeom>
        </p:spPr>
      </p:pic>
      <p:pic>
        <p:nvPicPr>
          <p:cNvPr id="14" name="Рисунок 13" descr="ATbj8AKkc.png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214282" y="4572008"/>
            <a:ext cx="857256" cy="928694"/>
          </a:xfrm>
          <a:prstGeom prst="rect">
            <a:avLst/>
          </a:prstGeom>
        </p:spPr>
      </p:pic>
      <p:pic>
        <p:nvPicPr>
          <p:cNvPr id="15" name="Рисунок 14" descr="ATbj8AKkc.png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214282" y="5643578"/>
            <a:ext cx="857256" cy="928694"/>
          </a:xfrm>
          <a:prstGeom prst="rect">
            <a:avLst/>
          </a:prstGeom>
        </p:spPr>
      </p:pic>
      <p:pic>
        <p:nvPicPr>
          <p:cNvPr id="16" name="Рисунок 15" descr="ATbj8AKkc.png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214282" y="3429000"/>
            <a:ext cx="857255" cy="92869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Dell</dc:creator>
  <cp:lastModifiedBy>Dell</cp:lastModifiedBy>
  <cp:revision>6</cp:revision>
  <dcterms:created xsi:type="dcterms:W3CDTF">2016-12-11T11:23:21Z</dcterms:created>
  <dcterms:modified xsi:type="dcterms:W3CDTF">2017-03-19T06:11:59Z</dcterms:modified>
</cp:coreProperties>
</file>